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1A344-EB5E-4AC7-8F52-90415BE4BC5C}" type="datetimeFigureOut">
              <a:rPr lang="pt-BR" smtClean="0"/>
              <a:t>12/7/2012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34C97-CED4-467A-B6FF-5E6A5DFC038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 numCol="1">
            <a:normAutofit fontScale="90000"/>
          </a:bodyPr>
          <a:lstStyle/>
          <a:p>
            <a:r>
              <a:rPr lang="pt-BR" sz="7300" dirty="0" smtClean="0">
                <a:solidFill>
                  <a:schemeClr val="accent2">
                    <a:lumMod val="50000"/>
                  </a:schemeClr>
                </a:solidFill>
                <a:latin typeface="Niagara Engraved" pitchFamily="82" charset="0"/>
              </a:rPr>
              <a:t>Religiões da </a:t>
            </a:r>
            <a:r>
              <a:rPr lang="pt-BR" sz="7300" dirty="0" err="1" smtClean="0">
                <a:solidFill>
                  <a:schemeClr val="accent2">
                    <a:lumMod val="50000"/>
                  </a:schemeClr>
                </a:solidFill>
                <a:latin typeface="Niagara Engraved" pitchFamily="82" charset="0"/>
              </a:rPr>
              <a:t>australia</a:t>
            </a:r>
            <a:r>
              <a:rPr lang="pt-BR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/>
            </a:r>
            <a:br>
              <a:rPr lang="pt-BR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rnard MT Condensed" pitchFamily="18" charset="0"/>
              </a:rPr>
            </a:b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86320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16388" name="Picture 4" descr="http://2.bp.blogspot.com/-jZyAtlM7d64/Tksi4sY-i7I/AAAAAAAAAG8/lALRJUu8Vfc/s1600/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43932" cy="4700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</p:txBody>
      </p:sp>
      <p:pic>
        <p:nvPicPr>
          <p:cNvPr id="19458" name="Picture 2" descr="http://3.bp.blogspot.com/_lERrJQfvMgM/SkdlmyuGtfI/AAAAAAAAZdo/SWFxvQf7LNQ/s400/escultura-madeira-floresta-australia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4051057" cy="2214578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Religiões da australia </vt:lpstr>
      <vt:lpstr>Slide 2</vt:lpstr>
    </vt:vector>
  </TitlesOfParts>
  <Company>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</dc:creator>
  <cp:lastModifiedBy>SE</cp:lastModifiedBy>
  <cp:revision>4</cp:revision>
  <dcterms:created xsi:type="dcterms:W3CDTF">2012-07-12T10:38:36Z</dcterms:created>
  <dcterms:modified xsi:type="dcterms:W3CDTF">2012-07-12T11:17:16Z</dcterms:modified>
</cp:coreProperties>
</file>